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4" r:id="rId3"/>
    <p:sldId id="257" r:id="rId4"/>
    <p:sldId id="262" r:id="rId5"/>
    <p:sldId id="259" r:id="rId6"/>
    <p:sldId id="260" r:id="rId7"/>
    <p:sldId id="261" r:id="rId8"/>
    <p:sldId id="265" r:id="rId9"/>
    <p:sldId id="266" r:id="rId10"/>
    <p:sldId id="271" r:id="rId11"/>
    <p:sldId id="268" r:id="rId12"/>
    <p:sldId id="269" r:id="rId13"/>
    <p:sldId id="270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5EE1-57F4-4ED7-BF1B-6DF21FCDD463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1BE48-672C-47A2-9164-3517AD7A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BE48-672C-47A2-9164-3517AD7A1EC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piclike.ru/wp-content/uploads/2016/05/2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iclike.ru/wp-content/uploads/2016/05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mypresentation.ru/documents/7e7c06e4d4e0e90f502f03a0fed02380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s://ds02.infourok.ru/uploads/ex/1121/00075098-2ec32851/img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https://medik.expert/wp-content/uploads/2017/10/potselu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medik.expert/wp-content/uploads/2017/10/potsel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555776" y="5805264"/>
            <a:ext cx="2736304" cy="105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Китае целуются щёчками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AutoShape 6" descr="https://www.joinus.pro/wp-content/uploads/2016/08/frantsu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0-tub-ru.yandex.net/i?id=f1e6f9f0a00f47cd1a2d7eb1edc709d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436096" y="5661248"/>
            <a:ext cx="338437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Китае целуются щёчками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torypick.com/wp-content/uploads/2015/05/Kissin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580112" y="5445224"/>
            <a:ext cx="3312368" cy="1412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Эскимосы  Аляски целуются носиками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buzzsouthafrica.com/wp-content/uploads/Unite-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644008" y="5445224"/>
            <a:ext cx="4248472" cy="1412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экваториальной Африке мужчина трижды пожимает большой палец женщине.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yshnenko.com.ua/wp-content/uploads/2015/06/B7aER_sCMAAU9k4.jpg-large-e14337807956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084168" y="5805264"/>
            <a:ext cx="3059832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Гамбии прижимают женскую ладонь к своему носу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88640"/>
            <a:ext cx="878497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Полинезии партнёры зубами выдёргивают друг другу волосы из бровей.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-А вот это наверное больно, и мы этого делать не будем, а лучше проверим, какие вы ловкие и дружные.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91880" y="3789040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35696" y="2060848"/>
            <a:ext cx="547260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игра «Музыкальный стульчик».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cdn.playbuzz.com/cdn/6ec91f84-2c46-4cd1-88ab-ec682f217a3f/53b9a4c1-81af-4331-b438-cc57083d1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860032" cy="4005064"/>
          </a:xfrm>
          <a:prstGeom prst="rect">
            <a:avLst/>
          </a:prstGeom>
          <a:noFill/>
        </p:spPr>
      </p:pic>
      <p:pic>
        <p:nvPicPr>
          <p:cNvPr id="29702" name="Picture 6" descr="http://www.maam.ru/upload/blogs/detsad-1393122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421196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lescity.ru/images/arts/novosti/vale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://mtdata.ru/u24/photoFC0A/20607828349-0/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lescity.ru/images/arts/novosti/vale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3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arhivurokov.ru/kopilka/uploads/user_file_5768c7d15e40a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eb0cdf7085b3c810fa20d34d14b49c7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arhivurokov.ru/multiurok/html/2017/02/01/s_5891c601048f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04248" cy="4797152"/>
          </a:xfrm>
          <a:prstGeom prst="rect">
            <a:avLst/>
          </a:prstGeom>
          <a:noFill/>
        </p:spPr>
      </p:pic>
      <p:pic>
        <p:nvPicPr>
          <p:cNvPr id="19460" name="Picture 4" descr="https://ppds46.edumsko.ru/uploads/3000/2026/section/260631/badf0948221ca40c2cfab56f5fa1b6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88596"/>
            <a:ext cx="4366790" cy="266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ds02.infourok.ru/uploads/ex/0c78/0005ffe7-8ce910ff/img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78/0005ffe7-8ce910ff/img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fs00.infourok.ru/images/doc/267/272517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2.infourok.ru/uploads/ex/0431/000261a8-5bbc6af5/1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16632"/>
            <a:ext cx="873690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mamyideti.com/wp-content/uploads/2013/04/pravila-etiketa-dlya-samyx-malenkix-2-400x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84976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372200" y="0"/>
            <a:ext cx="2771800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Поделись с товарищем.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AutoShape 2" descr="http://dou90.zlatoust.me/subdmn/dou90/uploads/articles/b08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arstyle.org/uploads/posts/2010-07/1278134228_1263974229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im0-tub-ru.yandex.net/i?id=f860c7dc2f9ad58136856c0ed8264de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995936" y="188640"/>
            <a:ext cx="38884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ссорьтесь-играйте дружно.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zoozel.ru/gallery/images/420266_leopold-davaite-zhit-druzh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</Words>
  <Application>Microsoft Office PowerPoint</Application>
  <PresentationFormat>Экран (4:3)</PresentationFormat>
  <Paragraphs>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EVM</dc:creator>
  <cp:lastModifiedBy>о</cp:lastModifiedBy>
  <cp:revision>10</cp:revision>
  <dcterms:created xsi:type="dcterms:W3CDTF">2017-12-05T17:17:42Z</dcterms:created>
  <dcterms:modified xsi:type="dcterms:W3CDTF">2018-02-14T08:42:30Z</dcterms:modified>
</cp:coreProperties>
</file>